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70" r:id="rId5"/>
    <p:sldId id="261" r:id="rId6"/>
    <p:sldId id="262" r:id="rId7"/>
    <p:sldId id="263" r:id="rId8"/>
    <p:sldId id="265" r:id="rId9"/>
    <p:sldId id="266" r:id="rId10"/>
    <p:sldId id="267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73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48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981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62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20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02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13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12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39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48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35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6CE02-880C-481C-AEA0-D460049E2321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05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3048000" y="893763"/>
            <a:ext cx="9144000" cy="2387600"/>
          </a:xfrm>
        </p:spPr>
        <p:txBody>
          <a:bodyPr anchor="t">
            <a:normAutofit/>
          </a:bodyPr>
          <a:lstStyle/>
          <a:p>
            <a:r>
              <a:rPr lang="ru-RU" sz="8800" b="1" dirty="0" smtClean="0"/>
              <a:t>Песня Ветра</a:t>
            </a:r>
            <a:br>
              <a:rPr lang="ru-RU" sz="8800" b="1" dirty="0" smtClean="0"/>
            </a:br>
            <a:r>
              <a:rPr lang="ru-RU" sz="3600" i="1" dirty="0" smtClean="0"/>
              <a:t>«Дружелюбие»: классный час в начальной школе по фильму Е. Дубровской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15219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18846" y="2381493"/>
            <a:ext cx="5181600" cy="1522291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ru-RU" sz="4000" i="1" dirty="0" smtClean="0"/>
              <a:t>Посмотрите</a:t>
            </a:r>
            <a:r>
              <a:rPr lang="ru-RU" sz="4000" i="1" dirty="0"/>
              <a:t>, ветер </a:t>
            </a:r>
            <a:r>
              <a:rPr lang="ru-RU" sz="4000" i="1" dirty="0" smtClean="0"/>
              <a:t>забрал песню</a:t>
            </a:r>
            <a:r>
              <a:rPr lang="ru-RU" sz="4000" i="1" dirty="0"/>
              <a:t>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976" y="589799"/>
            <a:ext cx="3731502" cy="5175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669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Рефлексия: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501" y="147789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/>
              <a:t>Напишите отзыв о фильме, дома нарисуйте иллюстрацию к эпизоду, который вам  понравился </a:t>
            </a:r>
            <a:r>
              <a:rPr lang="ru-RU" sz="4000" dirty="0" smtClean="0"/>
              <a:t>больше всего.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645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6" t="-195" r="17222" b="775"/>
          <a:stretch/>
        </p:blipFill>
        <p:spPr>
          <a:xfrm>
            <a:off x="964099" y="753710"/>
            <a:ext cx="3865808" cy="5307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556738" y="1715366"/>
            <a:ext cx="5257800" cy="2000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Елена Дубровская</a:t>
            </a:r>
          </a:p>
          <a:p>
            <a:pPr marL="0" indent="0">
              <a:buNone/>
            </a:pPr>
            <a:r>
              <a:rPr lang="ru-RU" sz="2400" i="1" dirty="0" smtClean="0"/>
              <a:t>писатель, режиссер,</a:t>
            </a:r>
          </a:p>
          <a:p>
            <a:pPr marL="0" indent="0">
              <a:buNone/>
            </a:pPr>
            <a:r>
              <a:rPr lang="ru-RU" sz="2400" i="1" dirty="0" smtClean="0"/>
              <a:t>сценарист (С.-Петербург)</a:t>
            </a:r>
            <a:r>
              <a:rPr lang="ru-RU" sz="3600" dirty="0" smtClean="0"/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782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" t="17936" r="-369" b="783"/>
          <a:stretch/>
        </p:blipFill>
        <p:spPr>
          <a:xfrm>
            <a:off x="515154" y="365125"/>
            <a:ext cx="10934164" cy="6319434"/>
          </a:xfrm>
        </p:spPr>
      </p:pic>
    </p:spTree>
    <p:extLst>
      <p:ext uri="{BB962C8B-B14F-4D97-AF65-F5344CB8AC3E}">
        <p14:creationId xmlns:p14="http://schemas.microsoft.com/office/powerpoint/2010/main" val="265333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777" y="1248504"/>
            <a:ext cx="10515600" cy="3393834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dirty="0"/>
              <a:t>Дружелюбие </a:t>
            </a:r>
            <a:r>
              <a:rPr lang="ru-RU" sz="5400" dirty="0" smtClean="0"/>
              <a:t>–</a:t>
            </a:r>
          </a:p>
          <a:p>
            <a:pPr marL="0" indent="0" algn="ctr">
              <a:buNone/>
            </a:pPr>
            <a:r>
              <a:rPr lang="ru-RU" sz="5400" dirty="0" smtClean="0"/>
              <a:t> </a:t>
            </a:r>
            <a:r>
              <a:rPr lang="ru-RU" sz="5400" dirty="0"/>
              <a:t>дружеское расположение, доброжелательное </a:t>
            </a:r>
            <a:r>
              <a:rPr lang="ru-RU" sz="5400" dirty="0" smtClean="0"/>
              <a:t>отношение</a:t>
            </a:r>
          </a:p>
          <a:p>
            <a:pPr marL="0" indent="0" algn="ctr">
              <a:buNone/>
            </a:pPr>
            <a:r>
              <a:rPr lang="ru-RU" sz="5400" dirty="0" smtClean="0"/>
              <a:t>к кому-либо.</a:t>
            </a:r>
            <a:endParaRPr lang="ru-RU" sz="5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714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96" y="632119"/>
            <a:ext cx="5598404" cy="51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70077" y="819522"/>
            <a:ext cx="4378569" cy="292014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Джигит</a:t>
            </a:r>
            <a:r>
              <a:rPr lang="ru-RU" dirty="0" smtClean="0"/>
              <a:t> - наездник</a:t>
            </a:r>
            <a:r>
              <a:rPr lang="ru-RU" dirty="0"/>
              <a:t>, отличающийся отвагою, выносливостью, стойкостью, искусством управлять конём и владеть </a:t>
            </a:r>
            <a:r>
              <a:rPr lang="ru-RU" dirty="0" smtClean="0"/>
              <a:t>оружием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90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4754" y="1859834"/>
            <a:ext cx="5181600" cy="252459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3600" b="1" dirty="0" smtClean="0"/>
              <a:t>Батыр</a:t>
            </a:r>
            <a:r>
              <a:rPr lang="ru-RU" sz="3600" dirty="0" smtClean="0"/>
              <a:t> - выдающийся </a:t>
            </a:r>
            <a:r>
              <a:rPr lang="ru-RU" sz="3600" dirty="0"/>
              <a:t>воин у тюркских и монгольских народов, фольклорный </a:t>
            </a:r>
            <a:r>
              <a:rPr lang="ru-RU" sz="3600" dirty="0" smtClean="0"/>
              <a:t>персонаж.</a:t>
            </a:r>
            <a:endParaRPr lang="ru-RU" sz="3600" dirty="0"/>
          </a:p>
          <a:p>
            <a:endParaRPr lang="ru-RU" sz="3600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256" y="669925"/>
            <a:ext cx="4968000" cy="54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015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42" y="822325"/>
            <a:ext cx="5400000" cy="49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58354" y="998171"/>
            <a:ext cx="4448908" cy="435133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/>
              <a:t>Юрта</a:t>
            </a:r>
            <a:r>
              <a:rPr lang="ru-RU" sz="3600" dirty="0" smtClean="0"/>
              <a:t> - переносное жилище</a:t>
            </a:r>
            <a:r>
              <a:rPr lang="ru-RU" sz="3600" dirty="0"/>
              <a:t> с войлочным </a:t>
            </a:r>
            <a:r>
              <a:rPr lang="ru-RU" sz="3600" dirty="0" smtClean="0"/>
              <a:t>покрытием у кочевых народов. 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050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04093" y="1914127"/>
            <a:ext cx="5181600" cy="2423412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3600" b="1" dirty="0" err="1" smtClean="0"/>
              <a:t>Курай</a:t>
            </a:r>
            <a:r>
              <a:rPr lang="ru-RU" sz="3600" dirty="0" smtClean="0"/>
              <a:t> - башкирский и татарский духовой музыкальный инструмент</a:t>
            </a:r>
            <a:endParaRPr lang="ru-RU" sz="3600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678" y="879230"/>
            <a:ext cx="4489938" cy="4314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2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30" y="492370"/>
            <a:ext cx="4063919" cy="545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24753" y="705095"/>
            <a:ext cx="5181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i="1" dirty="0" smtClean="0"/>
              <a:t>«Пусть </a:t>
            </a:r>
            <a:r>
              <a:rPr lang="ru-RU" sz="3200" b="1" i="1" dirty="0"/>
              <a:t>вся твоя боль уйдет с твоей песней. Пусть ветер подхватит твою песню и разнесет по всем Уральским горам. И если у кого-то такая же боль, ветер унесет и ее. Люди будут слушать твои песни </a:t>
            </a:r>
            <a:r>
              <a:rPr lang="ru-RU" sz="3200" b="1" i="1" dirty="0" smtClean="0"/>
              <a:t>и помнить</a:t>
            </a:r>
            <a:r>
              <a:rPr lang="ru-RU" sz="3200" b="1" i="1" dirty="0"/>
              <a:t>, что все мы едины — природа и </a:t>
            </a:r>
            <a:r>
              <a:rPr lang="ru-RU" sz="3200" b="1" i="1" dirty="0" smtClean="0"/>
              <a:t>человек. Все </a:t>
            </a:r>
            <a:r>
              <a:rPr lang="ru-RU" sz="3200" b="1" i="1" dirty="0"/>
              <a:t>мы — часть </a:t>
            </a:r>
            <a:r>
              <a:rPr lang="ru-RU" sz="3200" b="1" i="1" dirty="0" smtClean="0"/>
              <a:t>одного…»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398020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150</Words>
  <Application>Microsoft Office PowerPoint</Application>
  <PresentationFormat>Произвольный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Песня Ветра «Дружелюбие»: классный час в начальной школе по фильму Е. Дубровской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Песня Ветра</dc:title>
  <dc:creator>Julia_D</dc:creator>
  <cp:lastModifiedBy>Admin</cp:lastModifiedBy>
  <cp:revision>17</cp:revision>
  <dcterms:created xsi:type="dcterms:W3CDTF">2020-10-02T18:59:30Z</dcterms:created>
  <dcterms:modified xsi:type="dcterms:W3CDTF">2021-03-23T20:47:50Z</dcterms:modified>
</cp:coreProperties>
</file>